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unito" panose="020B0604020202020204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45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9842878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9842878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9842878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9842878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9842878c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39842878c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9842878c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9842878c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9842878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9842878c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9842878c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9842878c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a23b17fc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3a23b17fc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a23b17fc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a23b17fc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a23b17fc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a23b17fc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745bfa7c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3745bfa7c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8db4cb03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8db4cb03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8db4cb03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38db4cb03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745bfa7c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745bfa7c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745bfa7c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745bfa7c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745bfa7c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3745bfa7c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745bfa7c0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745bfa7c0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745bfa7c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3745bfa7c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745bfa7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745bfa7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8db4cb0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8db4cb0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745bfa7c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745bfa7c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8db4cb03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8db4cb03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745bfa7c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745bfa7c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3745bfa7c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3745bfa7c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8db4cb03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38db4cb03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ml-agent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@CodeMonkeyUnity" TargetMode="External"/><Relationship Id="rId4" Type="http://schemas.openxmlformats.org/officeDocument/2006/relationships/hyperlink" Target="https://unity.com/products/machine-learning-agen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ingame.a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mehdi-m-820172177/" TargetMode="External"/><Relationship Id="rId4" Type="http://schemas.openxmlformats.org/officeDocument/2006/relationships/hyperlink" Target="https://www.linkedin.com/company/artingamea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products/machine-learning-agen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github.com/Unity-Technologies/ml-agen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065975" y="760350"/>
            <a:ext cx="6597000" cy="15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ML-Agent for Hyper/Hybrid Casual Games</a:t>
            </a:r>
            <a:endParaRPr sz="3100"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3049200" y="3847700"/>
            <a:ext cx="30456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Mehdi Mehri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300" y="2064000"/>
            <a:ext cx="3325500" cy="16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819150" y="5884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Simple </a:t>
            </a:r>
            <a:r>
              <a:rPr lang="en" dirty="0"/>
              <a:t>ml-agent </a:t>
            </a:r>
            <a:r>
              <a:rPr lang="en" dirty="0" smtClean="0"/>
              <a:t>project</a:t>
            </a:r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819150" y="1307300"/>
            <a:ext cx="7505700" cy="31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install </a:t>
            </a:r>
            <a:r>
              <a:rPr lang="en" dirty="0" smtClean="0"/>
              <a:t>everythin, </a:t>
            </a:r>
            <a:r>
              <a:rPr lang="en" dirty="0"/>
              <a:t>lets see how to train your first agent.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Start with setup your scene.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A86E8"/>
                </a:solidFill>
              </a:rPr>
              <a:t>player</a:t>
            </a:r>
            <a:endParaRPr sz="200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6AA84F"/>
                </a:solidFill>
              </a:rPr>
              <a:t>goals</a:t>
            </a:r>
            <a:endParaRPr sz="2000" b="1" dirty="0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</a:rPr>
              <a:t>trap </a:t>
            </a:r>
            <a:endParaRPr sz="2000"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B7B7B7"/>
                </a:solidFill>
              </a:rPr>
              <a:t>walls</a:t>
            </a:r>
            <a:endParaRPr sz="2000" b="1" dirty="0"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400" y="1715500"/>
            <a:ext cx="4755775" cy="32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body" idx="1"/>
          </p:nvPr>
        </p:nvSpPr>
        <p:spPr>
          <a:xfrm>
            <a:off x="819150" y="371475"/>
            <a:ext cx="7505700" cy="4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Crate a c# script</a:t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86" y="170121"/>
            <a:ext cx="8782493" cy="479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38" y="191386"/>
            <a:ext cx="8770926" cy="4742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87" y="192463"/>
            <a:ext cx="8771860" cy="47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86" y="215325"/>
            <a:ext cx="8761228" cy="47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ML-Agents </a:t>
            </a:r>
            <a:r>
              <a:rPr lang="en" dirty="0" smtClean="0"/>
              <a:t>Start video</a:t>
            </a:r>
            <a:endParaRPr dirty="0"/>
          </a:p>
        </p:txBody>
      </p:sp>
      <p:pic>
        <p:nvPicPr>
          <p:cNvPr id="3" name="train simple ag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7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819150" y="357200"/>
            <a:ext cx="75057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trained brain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819150" y="1007275"/>
            <a:ext cx="7505700" cy="3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Copy </a:t>
            </a:r>
            <a:r>
              <a:rPr lang="en" sz="1700" b="1"/>
              <a:t>onnx </a:t>
            </a:r>
            <a:r>
              <a:rPr lang="en"/>
              <a:t>file from result environment folder to your project.</a:t>
            </a:r>
            <a:endParaRPr/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06" y="1501577"/>
            <a:ext cx="7848600" cy="32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819150" y="371475"/>
            <a:ext cx="7505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brain file to BehaviorParameters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50" y="1109725"/>
            <a:ext cx="4337497" cy="36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819150" y="1250150"/>
            <a:ext cx="3345600" cy="35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/>
              <a:t>Now you can press play button without starting mlagents-leran command and see how your brain act.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brain file </a:t>
            </a:r>
            <a:r>
              <a:rPr lang="en" dirty="0" smtClean="0"/>
              <a:t>video</a:t>
            </a:r>
            <a:endParaRPr dirty="0"/>
          </a:p>
        </p:txBody>
      </p:sp>
      <p:pic>
        <p:nvPicPr>
          <p:cNvPr id="2" name="using br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819150" y="3955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ML-agent for IO games</a:t>
            </a: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819150" y="1350150"/>
            <a:ext cx="5174400" cy="3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One of the key features of io games is competition, player need to feed </a:t>
            </a:r>
            <a:r>
              <a:rPr lang="en" sz="1400" dirty="0" smtClean="0"/>
              <a:t>he </a:t>
            </a:r>
            <a:r>
              <a:rPr lang="en" sz="1400" dirty="0"/>
              <a:t>is playing with other player.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/>
              <a:t>ML-agent package contain different sensor components. You can use right one for your project to make realistic behaviours.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/>
              <a:t>In this example we implement ml-agent for simple IO games using </a:t>
            </a:r>
            <a:r>
              <a:rPr lang="en" sz="1800" b="1" dirty="0"/>
              <a:t>grid sensor</a:t>
            </a:r>
            <a:r>
              <a:rPr lang="en" sz="1400" dirty="0"/>
              <a:t>, in this games player must collect power up items, scale up, or collect bad items and scale down and defeat smaller enemies and survive the game.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/>
              <a:t>Let see how ml-agent work in this sample :)</a:t>
            </a:r>
            <a:endParaRPr sz="1400" dirty="0"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925" y="223100"/>
            <a:ext cx="2725400" cy="46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to be covered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19150" y="1582858"/>
            <a:ext cx="2761800" cy="2855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1- Ml-agent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2- Logic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3- Hc games &amp; ml-agents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4- Benefits 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5- Install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6- </a:t>
            </a:r>
            <a:r>
              <a:rPr lang="en" sz="1600" dirty="0" smtClean="0"/>
              <a:t>Hello word example!</a:t>
            </a:r>
            <a:endParaRPr sz="1600"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3834850" y="1582858"/>
            <a:ext cx="2761800" cy="2855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7- </a:t>
            </a:r>
            <a:r>
              <a:rPr lang="en" sz="1600" dirty="0" smtClean="0"/>
              <a:t>IO game example</a:t>
            </a:r>
            <a:endParaRPr sz="1600" dirty="0"/>
          </a:p>
          <a:p>
            <a:pPr marL="0" indent="0">
              <a:spcBef>
                <a:spcPts val="1200"/>
              </a:spcBef>
              <a:buNone/>
            </a:pPr>
            <a:r>
              <a:rPr lang="en" sz="1600" dirty="0"/>
              <a:t>8- </a:t>
            </a:r>
            <a:r>
              <a:rPr lang="en-US" sz="1600" dirty="0"/>
              <a:t>Puzzle example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 smtClean="0"/>
              <a:t>9- Ragdoll </a:t>
            </a:r>
            <a:r>
              <a:rPr lang="en" sz="1600" dirty="0"/>
              <a:t>example</a:t>
            </a:r>
            <a:endParaRPr sz="1600" dirty="0"/>
          </a:p>
          <a:p>
            <a:pPr marL="0" lvl="0" indent="0">
              <a:spcBef>
                <a:spcPts val="1200"/>
              </a:spcBef>
              <a:buNone/>
            </a:pPr>
            <a:r>
              <a:rPr lang="en" sz="1600" dirty="0" smtClean="0"/>
              <a:t>10- </a:t>
            </a:r>
            <a:r>
              <a:rPr lang="en-US" sz="1600" dirty="0" smtClean="0"/>
              <a:t>Conclusion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" sz="1600" dirty="0" smtClean="0"/>
              <a:t>11- </a:t>
            </a:r>
            <a:r>
              <a:rPr lang="en" sz="1600" dirty="0"/>
              <a:t>References &amp; contact us</a:t>
            </a:r>
            <a:endParaRPr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O-GameExa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819150" y="2669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puzzle example</a:t>
            </a:r>
            <a:endParaRPr/>
          </a:p>
        </p:txBody>
      </p:sp>
      <p:pic>
        <p:nvPicPr>
          <p:cNvPr id="2" name="WallJumpPushBlo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819150" y="266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Dodgeball example</a:t>
            </a:r>
            <a:endParaRPr/>
          </a:p>
        </p:txBody>
      </p:sp>
      <p:pic>
        <p:nvPicPr>
          <p:cNvPr id="2" name="DodgeballLonger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819150" y="5615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dirty="0"/>
              <a:t>Conclusion</a:t>
            </a:r>
            <a:endParaRPr dirty="0"/>
          </a:p>
        </p:txBody>
      </p:sp>
      <p:sp>
        <p:nvSpPr>
          <p:cNvPr id="271" name="Google Shape;271;p35"/>
          <p:cNvSpPr txBox="1">
            <a:spLocks noGrp="1"/>
          </p:cNvSpPr>
          <p:nvPr>
            <p:ph type="body" idx="1"/>
          </p:nvPr>
        </p:nvSpPr>
        <p:spPr>
          <a:xfrm>
            <a:off x="819150" y="1516150"/>
            <a:ext cx="7505700" cy="32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You can use ml-agent for any </a:t>
            </a:r>
            <a:r>
              <a:rPr lang="en" sz="1500" dirty="0"/>
              <a:t>IO games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Racing games ( cars, airplanes, ships …)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Sport games ( like tennis, football, basketball …)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P vs P games (staking, shooting, crafting …)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Smart enemies behavior in games ( Mazze, puzzle, hide &amp; seek …)</a:t>
            </a:r>
            <a:endParaRPr sz="1500" dirty="0"/>
          </a:p>
          <a:p>
            <a:pPr marL="0" lvl="0" indent="0">
              <a:spcBef>
                <a:spcPts val="1200"/>
              </a:spcBef>
              <a:buNone/>
            </a:pPr>
            <a:r>
              <a:rPr lang="en" sz="1500" dirty="0"/>
              <a:t>Fake competition ( Chess, </a:t>
            </a:r>
            <a:r>
              <a:rPr lang="en-US" sz="1500" dirty="0"/>
              <a:t>backgammon</a:t>
            </a:r>
            <a:r>
              <a:rPr lang="en" sz="1500" dirty="0" smtClean="0"/>
              <a:t> </a:t>
            </a:r>
            <a:r>
              <a:rPr lang="en" sz="1500" dirty="0"/>
              <a:t>… )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Test your game </a:t>
            </a:r>
            <a:r>
              <a:rPr lang="en" sz="1500" dirty="0" smtClean="0"/>
              <a:t>functionality!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7" name="Google Shape;277;p36"/>
          <p:cNvSpPr txBox="1">
            <a:spLocks noGrp="1"/>
          </p:cNvSpPr>
          <p:nvPr>
            <p:ph type="body" idx="1"/>
          </p:nvPr>
        </p:nvSpPr>
        <p:spPr>
          <a:xfrm>
            <a:off x="819150" y="1744400"/>
            <a:ext cx="75057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https://github.com/Unity-Technologies/ml-agents/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hlink"/>
                </a:solidFill>
                <a:hlinkClick r:id="rId4"/>
              </a:rPr>
              <a:t>https://unity.com/products/machine-learning-agents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hlink"/>
                </a:solidFill>
                <a:hlinkClick r:id="rId5"/>
              </a:rPr>
              <a:t>https://www.youtube.com/@CodeMonkeyUnity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>
            <a:spLocks noGrp="1"/>
          </p:cNvSpPr>
          <p:nvPr>
            <p:ph type="title"/>
          </p:nvPr>
        </p:nvSpPr>
        <p:spPr>
          <a:xfrm>
            <a:off x="873025" y="15487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reach us:</a:t>
            </a:r>
            <a:endParaRPr dirty="0"/>
          </a:p>
        </p:txBody>
      </p:sp>
      <p:sp>
        <p:nvSpPr>
          <p:cNvPr id="283" name="Google Shape;283;p37"/>
          <p:cNvSpPr txBox="1">
            <a:spLocks noGrp="1"/>
          </p:cNvSpPr>
          <p:nvPr>
            <p:ph type="body" idx="1"/>
          </p:nvPr>
        </p:nvSpPr>
        <p:spPr>
          <a:xfrm>
            <a:off x="981025" y="2185100"/>
            <a:ext cx="7397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www.artingame.at</a:t>
            </a:r>
            <a:endParaRPr sz="1800"/>
          </a:p>
        </p:txBody>
      </p:sp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3079775" y="467200"/>
            <a:ext cx="27963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Thank you!</a:t>
            </a:r>
            <a:endParaRPr sz="410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927025" y="28898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information:</a:t>
            </a: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body" idx="1"/>
          </p:nvPr>
        </p:nvSpPr>
        <p:spPr>
          <a:xfrm>
            <a:off x="981025" y="3589200"/>
            <a:ext cx="7397700" cy="11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https://www.linkedin.com/company/artingameat/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https://www.linkedin.com/in/mehdi-m-820172177/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ML-agent</a:t>
            </a: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819150" y="1741900"/>
            <a:ext cx="7505700" cy="30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September 17, 2017, the first version of Unity Machine Learning Agents Toolkit (ML-Agents) was released. </a:t>
            </a:r>
            <a:endParaRPr lang="en" sz="135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</a:t>
            </a:r>
            <a:r>
              <a:rPr lang="en" sz="13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: </a:t>
            </a:r>
            <a:r>
              <a:rPr lang="en" sz="145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2.3.0-exp.3 - 2022-11-21</a:t>
            </a:r>
            <a:endParaRPr sz="145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5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https://unity.com/products/machine-learning-agents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https://github.com/Unity-Technologies/ml-agents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3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299" y="2706250"/>
            <a:ext cx="3389076" cy="19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ML-Agent Logic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287" y="1800200"/>
            <a:ext cx="4052646" cy="2191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778400" y="6286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Hyper/hybrid casual games and ML-agent</a:t>
            </a:r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629265" y="1525100"/>
            <a:ext cx="5381435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-US" sz="1600" dirty="0"/>
              <a:t>It’s good for :</a:t>
            </a:r>
          </a:p>
          <a:p>
            <a:pPr marL="0" lvl="0" indent="0">
              <a:buNone/>
            </a:pPr>
            <a:r>
              <a:rPr lang="en-US" sz="1600" dirty="0"/>
              <a:t>Any </a:t>
            </a:r>
            <a:r>
              <a:rPr lang="en-US" sz="1600" dirty="0" err="1"/>
              <a:t>hc</a:t>
            </a:r>
            <a:r>
              <a:rPr lang="en-US" sz="1600" dirty="0"/>
              <a:t> games that have competition like IO, Racing, and Staking games.</a:t>
            </a:r>
          </a:p>
          <a:p>
            <a:pPr marL="0" lvl="0" indent="0">
              <a:buNone/>
            </a:pPr>
            <a:r>
              <a:rPr lang="en-US" sz="1600" dirty="0"/>
              <a:t>Can use for the enemy's </a:t>
            </a:r>
            <a:r>
              <a:rPr lang="en-US" sz="1600" dirty="0" smtClean="0"/>
              <a:t>behavior.</a:t>
            </a:r>
            <a:endParaRPr lang="en-US" sz="1600" dirty="0"/>
          </a:p>
          <a:p>
            <a:pPr marL="0" lvl="0" indent="0">
              <a:buNone/>
            </a:pPr>
            <a:r>
              <a:rPr lang="en-US" sz="1600" dirty="0"/>
              <a:t>Can use for </a:t>
            </a:r>
            <a:r>
              <a:rPr lang="en-US" sz="1600" dirty="0" smtClean="0"/>
              <a:t>NPC’s AI </a:t>
            </a:r>
            <a:r>
              <a:rPr lang="en-US" sz="1600" dirty="0"/>
              <a:t>( farming, restaurants, </a:t>
            </a:r>
            <a:r>
              <a:rPr lang="en-US" sz="1600" dirty="0" smtClean="0"/>
              <a:t>hotel)</a:t>
            </a:r>
            <a:endParaRPr lang="en-US" sz="1600" dirty="0"/>
          </a:p>
          <a:p>
            <a:pPr marL="0" lvl="0" indent="0">
              <a:buNone/>
            </a:pPr>
            <a:r>
              <a:rPr lang="en-US" sz="1600" dirty="0"/>
              <a:t>It’s not preferred to use on all </a:t>
            </a:r>
            <a:r>
              <a:rPr lang="en-US" sz="1600" dirty="0" err="1"/>
              <a:t>hc</a:t>
            </a:r>
            <a:r>
              <a:rPr lang="en-US" sz="1600" dirty="0"/>
              <a:t> games like Runner or Simulator games!</a:t>
            </a:r>
          </a:p>
          <a:p>
            <a:pPr marL="0" lvl="0" indent="0">
              <a:buNone/>
            </a:pPr>
            <a:r>
              <a:rPr lang="en-US" sz="1600" dirty="0"/>
              <a:t>It’s not preferred to use in the first test phase.</a:t>
            </a:r>
            <a:endParaRPr sz="1600" dirty="0"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375" y="1525100"/>
            <a:ext cx="1261400" cy="18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250" y="3007800"/>
            <a:ext cx="1261400" cy="1702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8500" y="2521725"/>
            <a:ext cx="1320800" cy="21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 of Ml-Agents</a:t>
            </a:r>
            <a:endParaRPr dirty="0"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819150" y="1504335"/>
            <a:ext cx="7505700" cy="3165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/>
              <a:t>Modify the game’s difficulty based on user experience using the internal controller or remote </a:t>
            </a:r>
            <a:r>
              <a:rPr lang="en-US" sz="1600" dirty="0" err="1"/>
              <a:t>config</a:t>
            </a:r>
            <a:r>
              <a:rPr lang="en-US" sz="1600" dirty="0"/>
              <a:t>.</a:t>
            </a:r>
          </a:p>
          <a:p>
            <a:pPr marL="0" lvl="0" indent="0">
              <a:buNone/>
            </a:pPr>
            <a:endParaRPr lang="en-US" sz="1600" dirty="0" smtClean="0"/>
          </a:p>
          <a:p>
            <a:pPr marL="0" lvl="0" indent="0">
              <a:buNone/>
            </a:pPr>
            <a:r>
              <a:rPr lang="en-US" sz="1600" dirty="0" smtClean="0"/>
              <a:t>Increase </a:t>
            </a:r>
            <a:r>
              <a:rPr lang="en-US" sz="1600" dirty="0"/>
              <a:t>player </a:t>
            </a:r>
            <a:r>
              <a:rPr lang="en-US" sz="1600" dirty="0" smtClean="0"/>
              <a:t>retention (better than old AI systems).</a:t>
            </a:r>
            <a:endParaRPr lang="en-US" sz="1600" dirty="0"/>
          </a:p>
          <a:p>
            <a:pPr marL="0" lvl="0" indent="0">
              <a:buNone/>
            </a:pPr>
            <a:endParaRPr lang="en-US" sz="1600" dirty="0" smtClean="0"/>
          </a:p>
          <a:p>
            <a:pPr marL="0" lvl="0" indent="0">
              <a:buNone/>
            </a:pPr>
            <a:r>
              <a:rPr lang="en-US" sz="1600" dirty="0" smtClean="0"/>
              <a:t>Increase </a:t>
            </a:r>
            <a:r>
              <a:rPr lang="en-US" sz="1600" dirty="0"/>
              <a:t>satisfaction ( online game feeling </a:t>
            </a:r>
            <a:r>
              <a:rPr lang="en-US" sz="1600" dirty="0" smtClean="0"/>
              <a:t>).</a:t>
            </a:r>
            <a:endParaRPr lang="en-US" sz="1600" dirty="0"/>
          </a:p>
          <a:p>
            <a:pPr marL="0" lvl="0" indent="0">
              <a:buNone/>
            </a:pPr>
            <a:endParaRPr lang="en-US" sz="1600" dirty="0" smtClean="0"/>
          </a:p>
          <a:p>
            <a:pPr marL="0" lvl="0" indent="0">
              <a:buNone/>
            </a:pPr>
            <a:r>
              <a:rPr lang="en-US" sz="1600" dirty="0" smtClean="0"/>
              <a:t>Low </a:t>
            </a:r>
            <a:r>
              <a:rPr lang="en-US" sz="1600" dirty="0"/>
              <a:t>price (compared to online games </a:t>
            </a:r>
            <a:r>
              <a:rPr lang="en-US" sz="1600" dirty="0" smtClean="0"/>
              <a:t>).</a:t>
            </a:r>
            <a:endParaRPr lang="en-US" sz="1600" dirty="0"/>
          </a:p>
          <a:p>
            <a:pPr marL="0" lvl="0" indent="0">
              <a:buNone/>
            </a:pPr>
            <a:endParaRPr lang="en-US" sz="1600" dirty="0" smtClean="0"/>
          </a:p>
          <a:p>
            <a:pPr marL="0" lvl="0" indent="0">
              <a:buNone/>
            </a:pPr>
            <a:r>
              <a:rPr lang="en-US" sz="1600" dirty="0"/>
              <a:t>Easy to set up and train brains!</a:t>
            </a:r>
            <a:endParaRPr sz="1600" dirty="0"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400" y="2738875"/>
            <a:ext cx="2925800" cy="15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819150" y="5444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setup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1"/>
          </p:nvPr>
        </p:nvSpPr>
        <p:spPr>
          <a:xfrm>
            <a:off x="819150" y="1278194"/>
            <a:ext cx="7505700" cy="3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 Python (3.8.13 or higher)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Create environment &amp; active environment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	</a:t>
            </a:r>
            <a:r>
              <a:rPr lang="en" b="1" dirty="0">
                <a:highlight>
                  <a:srgbClr val="EFEFEF"/>
                </a:highlight>
              </a:rPr>
              <a:t>python -m venv [EnvName]</a:t>
            </a:r>
            <a:endParaRPr b="1" dirty="0"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Install / upgrade pip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	</a:t>
            </a:r>
            <a:r>
              <a:rPr lang="en" b="1" dirty="0">
                <a:highlight>
                  <a:srgbClr val="EFEFEF"/>
                </a:highlight>
              </a:rPr>
              <a:t>python -m pip install pip --upgrade pip</a:t>
            </a:r>
            <a:endParaRPr b="1" dirty="0"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Install Torch </a:t>
            </a: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EFEFEF"/>
                </a:highlight>
              </a:rPr>
              <a:t>pip3 install torch~=1.7.1 -f https://download.pytorch.org/whl/torch_stable.html</a:t>
            </a:r>
            <a:endParaRPr b="1" dirty="0"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Install mlagents-learning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/>
              <a:t>	</a:t>
            </a:r>
            <a:r>
              <a:rPr lang="en" b="1" dirty="0">
                <a:highlight>
                  <a:srgbClr val="EFEFEF"/>
                </a:highlight>
              </a:rPr>
              <a:t>python -m pip install mlagents==0.30.0    </a:t>
            </a:r>
            <a:endParaRPr dirty="0"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699" y="544475"/>
            <a:ext cx="2097225" cy="20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19150" y="5615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 Setup (IO game)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819150" y="1402025"/>
            <a:ext cx="7505700" cy="3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Install Unity (2021.3 or later)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Install the com.unity.ml-agents Unity package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Install the com.unity.ml-agents.extensions Unity package (Optional)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Write game logic for agent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Add ml-agent component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Run command mlagents-learn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Start train agent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Multiply agents</a:t>
            </a:r>
            <a:endParaRPr sz="1500"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950" y="1516150"/>
            <a:ext cx="2059975" cy="20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819150" y="2277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ML-Agent Setup (video)</a:t>
            </a:r>
            <a:endParaRPr/>
          </a:p>
        </p:txBody>
      </p:sp>
      <p:pic>
        <p:nvPicPr>
          <p:cNvPr id="5" name="Setup Python and Unit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542</Words>
  <Application>Microsoft Office PowerPoint</Application>
  <PresentationFormat>On-screen Show (16:9)</PresentationFormat>
  <Paragraphs>97</Paragraphs>
  <Slides>25</Slides>
  <Notes>25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Nunito</vt:lpstr>
      <vt:lpstr>Roboto</vt:lpstr>
      <vt:lpstr>Arial</vt:lpstr>
      <vt:lpstr>Shift</vt:lpstr>
      <vt:lpstr>ML-Agent for Hyper/Hybrid Casual Games</vt:lpstr>
      <vt:lpstr>Topics to be covered</vt:lpstr>
      <vt:lpstr>ML-agent</vt:lpstr>
      <vt:lpstr>ML-Agent Logic</vt:lpstr>
      <vt:lpstr>Hyper/hybrid casual games and ML-agent</vt:lpstr>
      <vt:lpstr>Benefits of Ml-Agents</vt:lpstr>
      <vt:lpstr>Python setup </vt:lpstr>
      <vt:lpstr>Editor Setup (IO game)</vt:lpstr>
      <vt:lpstr>ML-Agent Setup (video)</vt:lpstr>
      <vt:lpstr>Simple ml-agent project</vt:lpstr>
      <vt:lpstr>PowerPoint Presentation</vt:lpstr>
      <vt:lpstr>PowerPoint Presentation</vt:lpstr>
      <vt:lpstr>PowerPoint Presentation</vt:lpstr>
      <vt:lpstr>PowerPoint Presentation</vt:lpstr>
      <vt:lpstr>ML-Agents Start video</vt:lpstr>
      <vt:lpstr>Using trained brain</vt:lpstr>
      <vt:lpstr>Set brain file to BehaviorParameters</vt:lpstr>
      <vt:lpstr>Using brain file video</vt:lpstr>
      <vt:lpstr>ML-agent for IO games</vt:lpstr>
      <vt:lpstr>PowerPoint Presentation</vt:lpstr>
      <vt:lpstr>Unity puzzle example</vt:lpstr>
      <vt:lpstr>Unity Dodgeball example</vt:lpstr>
      <vt:lpstr>Conclusion</vt:lpstr>
      <vt:lpstr>References</vt:lpstr>
      <vt:lpstr>How to reach us: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ML-Agent for Hyper/Hybrid Casual Games</dc:title>
  <dc:creator>SolidSnake</dc:creator>
  <cp:lastModifiedBy>SolidSnake</cp:lastModifiedBy>
  <cp:revision>9</cp:revision>
  <dcterms:modified xsi:type="dcterms:W3CDTF">2023-09-11T14:18:05Z</dcterms:modified>
</cp:coreProperties>
</file>